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96" r:id="rId6"/>
    <p:sldId id="259" r:id="rId7"/>
    <p:sldId id="277" r:id="rId8"/>
    <p:sldId id="278" r:id="rId9"/>
    <p:sldId id="265" r:id="rId10"/>
    <p:sldId id="280" r:id="rId11"/>
    <p:sldId id="266" r:id="rId12"/>
    <p:sldId id="282" r:id="rId13"/>
    <p:sldId id="283" r:id="rId14"/>
    <p:sldId id="287" r:id="rId15"/>
    <p:sldId id="284" r:id="rId16"/>
    <p:sldId id="286" r:id="rId17"/>
    <p:sldId id="285" r:id="rId18"/>
    <p:sldId id="288" r:id="rId19"/>
    <p:sldId id="291" r:id="rId20"/>
    <p:sldId id="290" r:id="rId21"/>
    <p:sldId id="289" r:id="rId22"/>
    <p:sldId id="293" r:id="rId23"/>
    <p:sldId id="295" r:id="rId24"/>
    <p:sldId id="294" r:id="rId25"/>
    <p:sldId id="29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110" d="100"/>
          <a:sy n="110" d="100"/>
        </p:scale>
        <p:origin x="1400" y="-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29/3/17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1.png"/><Relationship Id="rId4" Type="http://schemas.openxmlformats.org/officeDocument/2006/relationships/image" Target="../media/image43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2086</Words>
  <Application>Microsoft Macintosh PowerPoint</Application>
  <PresentationFormat>On-screen Show (4:3)</PresentationFormat>
  <Paragraphs>808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Mangal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250</cp:revision>
  <dcterms:created xsi:type="dcterms:W3CDTF">2016-09-09T07:20:45Z</dcterms:created>
  <dcterms:modified xsi:type="dcterms:W3CDTF">2017-03-29T04:23:42Z</dcterms:modified>
</cp:coreProperties>
</file>